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36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iT9/Ulnu8uWKvhBcpMI0v2M/EA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233775" y="2129799"/>
            <a:ext cx="63903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33775" y="6069481"/>
            <a:ext cx="6390300" cy="25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ctrTitle"/>
          </p:nvPr>
        </p:nvSpPr>
        <p:spPr>
          <a:xfrm>
            <a:off x="233781" y="1433649"/>
            <a:ext cx="6390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233775" y="5456992"/>
            <a:ext cx="63903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33775" y="4141374"/>
            <a:ext cx="63903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233775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3624300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33775" y="1069785"/>
            <a:ext cx="21060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233775" y="2675618"/>
            <a:ext cx="2106000" cy="6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367688" y="866746"/>
            <a:ext cx="4775700" cy="78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3429000" y="48"/>
            <a:ext cx="3429000" cy="99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199125" y="2374428"/>
            <a:ext cx="30339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99125" y="5397207"/>
            <a:ext cx="30339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3704625" y="1394418"/>
            <a:ext cx="28776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233775" y="8145800"/>
            <a:ext cx="44991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www.bankvoordeklas.nl/geldtypetest/" TargetMode="External"/><Relationship Id="rId5" Type="http://schemas.openxmlformats.org/officeDocument/2006/relationships/hyperlink" Target="https://scholieren.nibud.nl/geldtypetest/" TargetMode="External"/><Relationship Id="rId6" Type="http://schemas.openxmlformats.org/officeDocument/2006/relationships/hyperlink" Target="https://moneyfit.nl/hoe-rood-ben-jij/" TargetMode="External"/><Relationship Id="rId7" Type="http://schemas.openxmlformats.org/officeDocument/2006/relationships/hyperlink" Target="https://porterenee.nl/sparen/quiz-hoe-goed-ben-jij-met-geld/" TargetMode="External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664050" y="2479375"/>
            <a:ext cx="5529900" cy="6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" sz="3600"/>
              <a:t>Welk geldtype ben jij?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nl" sz="1100">
                <a:solidFill>
                  <a:srgbClr val="F39430"/>
                </a:solidFill>
                <a:highlight>
                  <a:srgbClr val="FFFFFF"/>
                </a:highlight>
              </a:rPr>
              <a:t>1 Koningen 17:16</a:t>
            </a:r>
            <a:endParaRPr i="1" sz="1100">
              <a:solidFill>
                <a:srgbClr val="F39430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nl" sz="1100">
                <a:solidFill>
                  <a:srgbClr val="F39430"/>
                </a:solidFill>
                <a:highlight>
                  <a:srgbClr val="FFFFFF"/>
                </a:highlight>
              </a:rPr>
              <a:t>De pot met meel raakte niet leeg, en er zat altijd olie in de kruik. Zo had de Heer het beloofd en zo had Elia het gezegd. </a:t>
            </a:r>
            <a:endParaRPr i="1" sz="1100">
              <a:solidFill>
                <a:srgbClr val="F3943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1" sz="1200">
              <a:solidFill>
                <a:srgbClr val="F3943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Opdracht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200"/>
              <a:t>Ontdek welke geldtype jij bent en hoe je zelf met geld omgaat. </a:t>
            </a:r>
            <a:br>
              <a:rPr b="1" lang="nl" sz="1200"/>
            </a:br>
            <a:br>
              <a:rPr b="1" lang="nl" sz="1200"/>
            </a:br>
            <a:r>
              <a:rPr lang="nl" sz="1200"/>
              <a:t>Nodig: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Een laptop of mobiele telefoon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Een online geldtest bijvoorbeeld</a:t>
            </a:r>
            <a:endParaRPr sz="1200"/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nl" sz="1200" u="sng">
                <a:solidFill>
                  <a:schemeClr val="hlink"/>
                </a:solidFill>
                <a:hlinkClick r:id="rId4"/>
              </a:rPr>
              <a:t>https://www.bankvoordeklas.nl/geldtypetest/</a:t>
            </a:r>
            <a:r>
              <a:rPr lang="nl" sz="1200"/>
              <a:t> (voor 8-12 jaar)</a:t>
            </a:r>
            <a:endParaRPr sz="1200"/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nl" sz="1200" u="sng">
                <a:solidFill>
                  <a:schemeClr val="hlink"/>
                </a:solidFill>
                <a:hlinkClick r:id="rId5"/>
              </a:rPr>
              <a:t>https://scholieren.nibud.nl/geldtypetest/</a:t>
            </a:r>
            <a:r>
              <a:rPr lang="nl" sz="1200"/>
              <a:t> (9+)</a:t>
            </a:r>
            <a:endParaRPr sz="1200"/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nl" sz="1200" u="sng">
                <a:solidFill>
                  <a:schemeClr val="hlink"/>
                </a:solidFill>
                <a:hlinkClick r:id="rId6"/>
              </a:rPr>
              <a:t>https://moneyfit.nl/hoe-rood-ben-jij/</a:t>
            </a:r>
            <a:r>
              <a:rPr lang="nl" sz="1200"/>
              <a:t> (voor jongeren en studenten)</a:t>
            </a:r>
            <a:endParaRPr sz="1200"/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nl" sz="1200" u="sng">
                <a:solidFill>
                  <a:schemeClr val="hlink"/>
                </a:solidFill>
                <a:hlinkClick r:id="rId7"/>
              </a:rPr>
              <a:t>https://porterenee.nl/sparen/quiz-hoe-goed-ben-jij-met-geld/</a:t>
            </a:r>
            <a:r>
              <a:rPr lang="nl" sz="1200"/>
              <a:t> (volwassenen)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nl" sz="1200"/>
              <a:t>Om door te praten</a:t>
            </a:r>
            <a:endParaRPr b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Herken je jezelf in je type?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Wat zou je anders willen of kunnen doen?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Wat heeft geld met geloof te maken?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31225" y="7745075"/>
            <a:ext cx="2595549" cy="14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CE5CD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